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43" d="100"/>
          <a:sy n="43" d="100"/>
        </p:scale>
        <p:origin x="57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7/1/2024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807686" cy="707886"/>
          </a:xfrm>
          <a:prstGeom prst="rect">
            <a:avLst/>
          </a:prstGeom>
          <a:noFill/>
        </p:spPr>
        <p:txBody>
          <a:bodyPr wrap="square" lIns="91440" tIns="45720" rIns="91440" bIns="45720" rtlCol="0" anchor="t">
            <a:spAutoFit/>
          </a:bodyPr>
          <a:lstStyle/>
          <a:p>
            <a:r>
              <a:rPr lang="en-US" sz="2000" dirty="0">
                <a:solidFill>
                  <a:schemeClr val="bg1"/>
                </a:solidFill>
                <a:latin typeface="Abadi"/>
              </a:rPr>
              <a:t>Aradhyula Lakshmi Priya Yadav</a:t>
            </a:r>
            <a:endParaRPr lang="en-US" sz="2000" dirty="0">
              <a:solidFill>
                <a:schemeClr val="bg1"/>
              </a:solidFill>
            </a:endParaRPr>
          </a:p>
          <a:p>
            <a:r>
              <a:rPr lang="en-US" sz="2000" dirty="0">
                <a:solidFill>
                  <a:schemeClr val="bg1"/>
                </a:solidFill>
                <a:latin typeface="Abadi" panose="020B0604020104020204" pitchFamily="34" charset="0"/>
                <a:ea typeface="SF Pro" pitchFamily="2" charset="0"/>
                <a:cs typeface="SF Pro" pitchFamily="2" charset="0"/>
              </a:rPr>
              <a:t>July 01,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TotalTime>
  <Words>1797</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Aradhyula Lakshmi Priya Yadav</cp:lastModifiedBy>
  <cp:revision>201</cp:revision>
  <dcterms:created xsi:type="dcterms:W3CDTF">2021-04-29T18:58:34Z</dcterms:created>
  <dcterms:modified xsi:type="dcterms:W3CDTF">2024-07-01T07:26:24Z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